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upca sa slik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Uredite stilove teksta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571AEDF-0736-4CB3-BAE6-370B5FE754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 err="1"/>
              <a:t>Smart</a:t>
            </a:r>
            <a:r>
              <a:rPr lang="hr-HR" dirty="0"/>
              <a:t> Home </a:t>
            </a:r>
            <a:r>
              <a:rPr lang="hr-HR" dirty="0" err="1"/>
              <a:t>assistant</a:t>
            </a:r>
            <a:endParaRPr lang="hr-HR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A237C364-1815-465E-8A65-DBEA42CB34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547577"/>
          </a:xfrm>
        </p:spPr>
        <p:txBody>
          <a:bodyPr>
            <a:normAutofit/>
          </a:bodyPr>
          <a:lstStyle/>
          <a:p>
            <a:r>
              <a:rPr lang="hr-HR" dirty="0"/>
              <a:t>Projektiranje informacijskih sustava – studentski projekt</a:t>
            </a:r>
          </a:p>
        </p:txBody>
      </p:sp>
      <p:sp>
        <p:nvSpPr>
          <p:cNvPr id="6" name="Podnaslov 2">
            <a:extLst>
              <a:ext uri="{FF2B5EF4-FFF2-40B4-BE49-F238E27FC236}">
                <a16:creationId xmlns:a16="http://schemas.microsoft.com/office/drawing/2014/main" id="{71DCA9D6-06BF-49F4-9461-9090321A0994}"/>
              </a:ext>
            </a:extLst>
          </p:cNvPr>
          <p:cNvSpPr txBox="1">
            <a:spLocks/>
          </p:cNvSpPr>
          <p:nvPr/>
        </p:nvSpPr>
        <p:spPr>
          <a:xfrm>
            <a:off x="9707709" y="4931734"/>
            <a:ext cx="2020003" cy="547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/>
              <a:t>Josip </a:t>
            </a:r>
            <a:r>
              <a:rPr lang="hr-HR" dirty="0" err="1"/>
              <a:t>nikolić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533153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ka 2">
            <a:extLst>
              <a:ext uri="{FF2B5EF4-FFF2-40B4-BE49-F238E27FC236}">
                <a16:creationId xmlns:a16="http://schemas.microsoft.com/office/drawing/2014/main" id="{48891C89-1ADB-4921-A6EA-D62CC33FC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392" y="214324"/>
            <a:ext cx="3616510" cy="6429351"/>
          </a:xfrm>
          <a:prstGeom prst="rect">
            <a:avLst/>
          </a:prstGeom>
        </p:spPr>
      </p:pic>
      <p:pic>
        <p:nvPicPr>
          <p:cNvPr id="11" name="Slika 10">
            <a:extLst>
              <a:ext uri="{FF2B5EF4-FFF2-40B4-BE49-F238E27FC236}">
                <a16:creationId xmlns:a16="http://schemas.microsoft.com/office/drawing/2014/main" id="{DEA1153A-3257-409B-9445-EE01337B9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33368"/>
            <a:ext cx="3778888" cy="1701488"/>
          </a:xfrm>
          <a:prstGeom prst="rect">
            <a:avLst/>
          </a:prstGeom>
        </p:spPr>
      </p:pic>
      <p:pic>
        <p:nvPicPr>
          <p:cNvPr id="13" name="Slika 12">
            <a:extLst>
              <a:ext uri="{FF2B5EF4-FFF2-40B4-BE49-F238E27FC236}">
                <a16:creationId xmlns:a16="http://schemas.microsoft.com/office/drawing/2014/main" id="{EB9F7095-5438-4E0D-AC4C-C7823DFBD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428" y="4190730"/>
            <a:ext cx="3778888" cy="1933902"/>
          </a:xfrm>
          <a:prstGeom prst="rect">
            <a:avLst/>
          </a:prstGeom>
        </p:spPr>
      </p:pic>
      <p:cxnSp>
        <p:nvCxnSpPr>
          <p:cNvPr id="15" name="Ravni poveznik sa strelicom 14">
            <a:extLst>
              <a:ext uri="{FF2B5EF4-FFF2-40B4-BE49-F238E27FC236}">
                <a16:creationId xmlns:a16="http://schemas.microsoft.com/office/drawing/2014/main" id="{79C19FBF-EB66-4267-AD99-91AB5E17585D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3721395" y="1584112"/>
            <a:ext cx="2374605" cy="29985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Ravni poveznik sa strelicom 19">
            <a:extLst>
              <a:ext uri="{FF2B5EF4-FFF2-40B4-BE49-F238E27FC236}">
                <a16:creationId xmlns:a16="http://schemas.microsoft.com/office/drawing/2014/main" id="{2817EE0E-60B9-4CE1-A036-201D93847BA7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3838353" y="4763386"/>
            <a:ext cx="2332075" cy="3942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5286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niOkvir 1">
            <a:extLst>
              <a:ext uri="{FF2B5EF4-FFF2-40B4-BE49-F238E27FC236}">
                <a16:creationId xmlns:a16="http://schemas.microsoft.com/office/drawing/2014/main" id="{BE98CAA5-1333-4760-B921-1E08F440A87C}"/>
              </a:ext>
            </a:extLst>
          </p:cNvPr>
          <p:cNvSpPr txBox="1"/>
          <p:nvPr/>
        </p:nvSpPr>
        <p:spPr>
          <a:xfrm>
            <a:off x="0" y="3244334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4000" dirty="0"/>
              <a:t>Pitanja?!</a:t>
            </a:r>
          </a:p>
        </p:txBody>
      </p:sp>
    </p:spTree>
    <p:extLst>
      <p:ext uri="{BB962C8B-B14F-4D97-AF65-F5344CB8AC3E}">
        <p14:creationId xmlns:p14="http://schemas.microsoft.com/office/powerpoint/2010/main" val="3571020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D4D2291-C090-42BA-8A76-03655C227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Opis sustava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EB1ABD4-2CE6-4AF8-A783-CC94A7A27E7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hr-HR" dirty="0"/>
              <a:t>Android aplikacija (android studio – java, </a:t>
            </a:r>
            <a:r>
              <a:rPr lang="hr-HR" dirty="0" err="1"/>
              <a:t>api</a:t>
            </a:r>
            <a:r>
              <a:rPr lang="hr-HR" dirty="0"/>
              <a:t> 21 – android 5.0)</a:t>
            </a:r>
          </a:p>
          <a:p>
            <a:r>
              <a:rPr lang="hr-HR" dirty="0" err="1"/>
              <a:t>Raspberry</a:t>
            </a:r>
            <a:r>
              <a:rPr lang="hr-HR" dirty="0"/>
              <a:t> </a:t>
            </a:r>
            <a:r>
              <a:rPr lang="hr-HR" dirty="0" err="1"/>
              <a:t>pi</a:t>
            </a:r>
            <a:r>
              <a:rPr lang="hr-HR" dirty="0"/>
              <a:t> 3 model b (</a:t>
            </a:r>
            <a:r>
              <a:rPr lang="hr-HR" dirty="0" err="1"/>
              <a:t>python</a:t>
            </a:r>
            <a:r>
              <a:rPr lang="hr-HR" dirty="0"/>
              <a:t>, </a:t>
            </a:r>
            <a:r>
              <a:rPr lang="hr-HR" dirty="0" err="1"/>
              <a:t>rfcomm</a:t>
            </a:r>
            <a:r>
              <a:rPr lang="hr-HR" dirty="0"/>
              <a:t>)</a:t>
            </a:r>
          </a:p>
          <a:p>
            <a:r>
              <a:rPr lang="hr-HR" dirty="0"/>
              <a:t>Uparivanje uređaja</a:t>
            </a:r>
          </a:p>
          <a:p>
            <a:r>
              <a:rPr lang="hr-HR" dirty="0" err="1"/>
              <a:t>Thingspeak</a:t>
            </a:r>
            <a:r>
              <a:rPr lang="hr-HR" dirty="0"/>
              <a:t> (thingspeak.com/channels/414644)</a:t>
            </a:r>
          </a:p>
          <a:p>
            <a:r>
              <a:rPr lang="hr-HR" dirty="0"/>
              <a:t>Lokalna datoteka</a:t>
            </a:r>
          </a:p>
          <a:p>
            <a:endParaRPr lang="hr-HR" dirty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59044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C2AE6AD-4A58-457C-845F-B91855E1B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Početni zaslon</a:t>
            </a:r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533E1170-D0E8-413E-BFA0-7504ED6C5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l"/>
            <a:r>
              <a:rPr lang="hr-HR" sz="2800" cap="none" dirty="0" err="1"/>
              <a:t>MainActivity</a:t>
            </a:r>
            <a:endParaRPr lang="hr-HR" sz="2800" cap="none" dirty="0"/>
          </a:p>
          <a:p>
            <a:pPr algn="l"/>
            <a:r>
              <a:rPr lang="hr-HR" sz="2800" cap="none" dirty="0"/>
              <a:t>Moguće akcije</a:t>
            </a:r>
            <a:r>
              <a:rPr lang="hr-HR" dirty="0"/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hr-HR" sz="2800" cap="none" dirty="0"/>
              <a:t>Uključi </a:t>
            </a:r>
            <a:r>
              <a:rPr lang="hr-HR" sz="2800" cap="none" dirty="0" err="1"/>
              <a:t>bluetooth</a:t>
            </a:r>
            <a:r>
              <a:rPr lang="hr-HR" sz="2800" cap="none" dirty="0"/>
              <a:t> </a:t>
            </a:r>
            <a:r>
              <a:rPr lang="hr-HR" sz="2800" cap="none" dirty="0">
                <a:sym typeface="Wingdings" panose="05000000000000000000" pitchFamily="2" charset="2"/>
              </a:rPr>
              <a:t> </a:t>
            </a:r>
            <a:r>
              <a:rPr lang="hr-HR" sz="2800" cap="none" dirty="0" err="1">
                <a:sym typeface="Wingdings" panose="05000000000000000000" pitchFamily="2" charset="2"/>
              </a:rPr>
              <a:t>Izlistaj</a:t>
            </a:r>
            <a:r>
              <a:rPr lang="hr-HR" sz="2800" cap="none" dirty="0">
                <a:sym typeface="Wingdings" panose="05000000000000000000" pitchFamily="2" charset="2"/>
              </a:rPr>
              <a:t> uparene uređaje</a:t>
            </a:r>
            <a:endParaRPr lang="hr-HR" sz="2800" cap="non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hr-HR" sz="2800" cap="none" dirty="0"/>
              <a:t>Kontaktiraj korisničku podršku</a:t>
            </a:r>
          </a:p>
        </p:txBody>
      </p:sp>
      <p:pic>
        <p:nvPicPr>
          <p:cNvPr id="12" name="Slika 11">
            <a:extLst>
              <a:ext uri="{FF2B5EF4-FFF2-40B4-BE49-F238E27FC236}">
                <a16:creationId xmlns:a16="http://schemas.microsoft.com/office/drawing/2014/main" id="{68130D29-0BF2-47CC-8066-10C4F7C34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9849" y="609600"/>
            <a:ext cx="2996387" cy="53269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940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C6963E7-9693-4143-8B92-71FF4CDFF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Uključi </a:t>
            </a:r>
            <a:r>
              <a:rPr lang="hr-HR" dirty="0" err="1"/>
              <a:t>bluetooth</a:t>
            </a:r>
            <a:endParaRPr lang="hr-HR" dirty="0"/>
          </a:p>
        </p:txBody>
      </p:sp>
      <p:pic>
        <p:nvPicPr>
          <p:cNvPr id="8" name="Slika 7">
            <a:extLst>
              <a:ext uri="{FF2B5EF4-FFF2-40B4-BE49-F238E27FC236}">
                <a16:creationId xmlns:a16="http://schemas.microsoft.com/office/drawing/2014/main" id="{DB8E7285-3D1E-4C79-9A0B-2F711971B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8413" y="609600"/>
            <a:ext cx="2938573" cy="52241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Rezervirano mjesto teksta 11">
            <a:extLst>
              <a:ext uri="{FF2B5EF4-FFF2-40B4-BE49-F238E27FC236}">
                <a16:creationId xmlns:a16="http://schemas.microsoft.com/office/drawing/2014/main" id="{4D2C90AE-83DB-44C9-BEDC-BCCA3676C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8106" y="2775098"/>
            <a:ext cx="6350637" cy="3016101"/>
          </a:xfrm>
        </p:spPr>
        <p:txBody>
          <a:bodyPr>
            <a:normAutofit/>
          </a:bodyPr>
          <a:lstStyle/>
          <a:p>
            <a:pPr algn="l"/>
            <a:r>
              <a:rPr lang="hr-HR" sz="2800" cap="none" dirty="0"/>
              <a:t>AndroidManifest.xml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00A2369E-EB74-4617-8FD3-DB45947FB3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106" y="3391786"/>
            <a:ext cx="6766304" cy="193899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sr-Latn-RS" altLang="sr-Latn-RS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uses-permission</a:t>
            </a:r>
            <a:r>
              <a:rPr kumimoji="0" lang="sr-Latn-RS" altLang="sr-Latn-RS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sr-Latn-RS" altLang="sr-Latn-RS" sz="20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sr-Latn-RS" altLang="sr-Latn-RS" sz="20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:name</a:t>
            </a:r>
            <a:r>
              <a:rPr kumimoji="0" lang="sr-Latn-RS" altLang="sr-Latn-RS" sz="20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sr-Latn-RS" altLang="sr-Latn-R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r-HR" altLang="sr-Latn-R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sr-Latn-RS" altLang="sr-Latn-R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sr-Latn-RS" altLang="sr-Latn-R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permission.BLUETOOTH</a:t>
            </a:r>
            <a:r>
              <a:rPr kumimoji="0" lang="sr-Latn-RS" altLang="sr-Latn-R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kumimoji="0" lang="sr-Latn-RS" altLang="sr-Latn-R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br>
              <a:rPr kumimoji="0" lang="sr-Latn-RS" altLang="sr-Latn-R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sr-Latn-RS" altLang="sr-Latn-R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sr-Latn-RS" altLang="sr-Latn-RS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uses-permission</a:t>
            </a:r>
            <a:r>
              <a:rPr kumimoji="0" lang="sr-Latn-RS" altLang="sr-Latn-RS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sr-Latn-RS" altLang="sr-Latn-RS" sz="20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</a:t>
            </a:r>
            <a:r>
              <a:rPr kumimoji="0" lang="sr-Latn-RS" altLang="sr-Latn-RS" sz="2000" b="1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:name</a:t>
            </a:r>
            <a:r>
              <a:rPr kumimoji="0" lang="sr-Latn-RS" altLang="sr-Latn-RS" sz="20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sr-Latn-RS" altLang="sr-Latn-R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sr-Latn-RS" altLang="sr-Latn-RS" sz="20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android.permission.BLUETOOTH_ADMIN</a:t>
            </a:r>
            <a:r>
              <a:rPr kumimoji="0" lang="sr-Latn-RS" altLang="sr-Latn-RS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kumimoji="0" lang="sr-Latn-RS" altLang="sr-Latn-R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endParaRPr kumimoji="0" lang="sr-Latn-RS" altLang="sr-Latn-R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49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199A999-7FD7-4EE5-AEB4-3E7CF80F6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cap="none" dirty="0">
                <a:sym typeface="Wingdings" panose="05000000000000000000" pitchFamily="2" charset="2"/>
              </a:rPr>
              <a:t>IZLISTAJ UPARENE UREĐAJE</a:t>
            </a:r>
            <a:endParaRPr lang="hr-HR" dirty="0"/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DE17F5A8-49A5-4411-A497-D404DCF8D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l"/>
            <a:endParaRPr lang="hr-HR" sz="3200" cap="none" dirty="0"/>
          </a:p>
          <a:p>
            <a:pPr algn="l"/>
            <a:r>
              <a:rPr lang="hr-HR" sz="3200" cap="none" dirty="0"/>
              <a:t>Upareni uređaji i MAC adrese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D045349C-A6D0-44EB-B9C9-B2EC7D6D8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1256" y="609600"/>
            <a:ext cx="2931648" cy="52118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3854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3E619CC-6407-43D8-BA06-1042B2E4E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KORISNička</a:t>
            </a:r>
            <a:r>
              <a:rPr lang="hr-HR" dirty="0"/>
              <a:t> podrška</a:t>
            </a:r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BF41539C-CF63-4832-8E76-60FA08D2C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endParaRPr lang="hr-HR" cap="none" dirty="0"/>
          </a:p>
          <a:p>
            <a:pPr algn="l"/>
            <a:r>
              <a:rPr lang="hr-HR" sz="2800" cap="none" dirty="0" err="1"/>
              <a:t>Send</a:t>
            </a:r>
            <a:r>
              <a:rPr lang="hr-HR" sz="2800" cap="none" dirty="0"/>
              <a:t> e-mail </a:t>
            </a:r>
            <a:r>
              <a:rPr lang="hr-HR" sz="2800" cap="none" dirty="0">
                <a:sym typeface="Wingdings" panose="05000000000000000000" pitchFamily="2" charset="2"/>
              </a:rPr>
              <a:t> </a:t>
            </a:r>
            <a:r>
              <a:rPr lang="hr-HR" sz="2800" cap="none" dirty="0"/>
              <a:t>E-mail aplikacija</a:t>
            </a:r>
            <a:endParaRPr lang="hr-HR" sz="2800" dirty="0"/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0B8F9365-7D0B-41CE-9ABE-A8336B729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743" y="609601"/>
            <a:ext cx="2915205" cy="51825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4727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9CBA7D8-B7C7-4686-B13F-0A6DBE8F6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commsactivity</a:t>
            </a:r>
            <a:endParaRPr lang="hr-HR" dirty="0"/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E6B32AB2-0EC7-461D-A0E8-E8BFDB7ED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/>
              <a:t>Ikone (</a:t>
            </a:r>
            <a:r>
              <a:rPr lang="hr-HR" sz="2800" cap="none" dirty="0" err="1"/>
              <a:t>ImageButton</a:t>
            </a:r>
            <a:r>
              <a:rPr lang="hr-HR" sz="2800" cap="none" dirty="0"/>
              <a:t>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 err="1"/>
              <a:t>Value</a:t>
            </a:r>
            <a:r>
              <a:rPr lang="hr-HR" sz="2800" cap="none" dirty="0"/>
              <a:t> (</a:t>
            </a:r>
            <a:r>
              <a:rPr lang="hr-HR" sz="2800" cap="none" dirty="0" err="1"/>
              <a:t>TextView</a:t>
            </a:r>
            <a:r>
              <a:rPr lang="hr-HR" sz="2800" cap="none" dirty="0"/>
              <a:t>) – prikaz rezultata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 err="1"/>
              <a:t>Thingspeak</a:t>
            </a:r>
            <a:endParaRPr lang="hr-HR" sz="2800" cap="none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/>
              <a:t>data.txt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88FB2083-5BEA-4631-9C33-F3E555C3A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5051" y="608913"/>
            <a:ext cx="2915036" cy="51822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2359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8113C36-A53B-4D36-BE6E-640FCDF72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commsactivity</a:t>
            </a:r>
            <a:endParaRPr lang="hr-HR" dirty="0"/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7FD9DC3A-CF06-4536-98E2-02ADD9CC0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/>
              <a:t>Ikone (</a:t>
            </a:r>
            <a:r>
              <a:rPr lang="hr-HR" sz="2800" cap="none" dirty="0" err="1"/>
              <a:t>ImageButton</a:t>
            </a:r>
            <a:r>
              <a:rPr lang="hr-HR" sz="2800" cap="none" dirty="0"/>
              <a:t>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 err="1"/>
              <a:t>Value</a:t>
            </a:r>
            <a:r>
              <a:rPr lang="hr-HR" sz="2800" cap="none" dirty="0"/>
              <a:t> (</a:t>
            </a:r>
            <a:r>
              <a:rPr lang="hr-HR" sz="2800" cap="none" dirty="0" err="1"/>
              <a:t>TextView</a:t>
            </a:r>
            <a:r>
              <a:rPr lang="hr-HR" sz="2800" cap="none" dirty="0"/>
              <a:t>) – prikaz rezultata (19:59)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 err="1"/>
              <a:t>Thingspeak</a:t>
            </a:r>
            <a:endParaRPr lang="hr-HR" sz="2800" cap="none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/>
              <a:t>data.txt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760A81AC-6038-4BD2-8F58-5CE8347F8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961" y="609601"/>
            <a:ext cx="2914649" cy="51815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604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18CE2E4-09AF-45A1-9352-97CF7BD66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commsactivity</a:t>
            </a:r>
            <a:endParaRPr lang="hr-HR" dirty="0"/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3FB7FABB-FB41-46ED-B8B7-E904CE1FB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/>
              <a:t>Ikone (</a:t>
            </a:r>
            <a:r>
              <a:rPr lang="hr-HR" sz="2800" cap="none" dirty="0" err="1"/>
              <a:t>ImageButton</a:t>
            </a:r>
            <a:r>
              <a:rPr lang="hr-HR" sz="2800" cap="none" dirty="0"/>
              <a:t>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 err="1"/>
              <a:t>Value</a:t>
            </a:r>
            <a:r>
              <a:rPr lang="hr-HR" sz="2800" cap="none" dirty="0"/>
              <a:t> (</a:t>
            </a:r>
            <a:r>
              <a:rPr lang="hr-HR" sz="2800" cap="none" dirty="0" err="1"/>
              <a:t>TextView</a:t>
            </a:r>
            <a:r>
              <a:rPr lang="hr-HR" sz="2800" cap="none" dirty="0"/>
              <a:t>) – prikaz rezultata (19:59)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 err="1"/>
              <a:t>Thingspeak</a:t>
            </a:r>
            <a:endParaRPr lang="hr-HR" sz="2800" cap="none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hr-HR" sz="2800" cap="none" dirty="0"/>
              <a:t>data.txt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7BDB0489-C1A7-4F07-9D5F-C16375112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299" y="609600"/>
            <a:ext cx="2914650" cy="51815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7406091"/>
      </p:ext>
    </p:extLst>
  </p:cSld>
  <p:clrMapOvr>
    <a:masterClrMapping/>
  </p:clrMapOvr>
</p:sld>
</file>

<file path=ppt/theme/theme1.xml><?xml version="1.0" encoding="utf-8"?>
<a:theme xmlns:a="http://schemas.openxmlformats.org/drawingml/2006/main" name="Kapljica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TM04033925[[fn=Kapljica]]</Template>
  <TotalTime>87</TotalTime>
  <Words>155</Words>
  <Application>Microsoft Office PowerPoint</Application>
  <PresentationFormat>Široki zaslon</PresentationFormat>
  <Paragraphs>39</Paragraphs>
  <Slides>11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11</vt:i4>
      </vt:variant>
    </vt:vector>
  </HeadingPairs>
  <TitlesOfParts>
    <vt:vector size="16" baseType="lpstr">
      <vt:lpstr>Arial</vt:lpstr>
      <vt:lpstr>Courier New</vt:lpstr>
      <vt:lpstr>Tw Cen MT</vt:lpstr>
      <vt:lpstr>Wingdings</vt:lpstr>
      <vt:lpstr>Kapljica</vt:lpstr>
      <vt:lpstr>Smart Home assistant</vt:lpstr>
      <vt:lpstr>Opis sustava</vt:lpstr>
      <vt:lpstr>Početni zaslon</vt:lpstr>
      <vt:lpstr>Uključi bluetooth</vt:lpstr>
      <vt:lpstr>IZLISTAJ UPARENE UREĐAJE</vt:lpstr>
      <vt:lpstr>KORISNička podrška</vt:lpstr>
      <vt:lpstr>commsactivity</vt:lpstr>
      <vt:lpstr>commsactivity</vt:lpstr>
      <vt:lpstr>commsactivity</vt:lpstr>
      <vt:lpstr>PowerPoint prezentacija</vt:lpstr>
      <vt:lpstr>PowerPoint prezentacija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Home assistant</dc:title>
  <dc:creator>Josip</dc:creator>
  <cp:lastModifiedBy>Josip</cp:lastModifiedBy>
  <cp:revision>16</cp:revision>
  <dcterms:created xsi:type="dcterms:W3CDTF">2018-02-13T19:08:31Z</dcterms:created>
  <dcterms:modified xsi:type="dcterms:W3CDTF">2018-02-14T07:51:28Z</dcterms:modified>
</cp:coreProperties>
</file>

<file path=docProps/thumbnail.jpeg>
</file>